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88825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59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936">
          <p15:clr>
            <a:srgbClr val="A4A3A4"/>
          </p15:clr>
        </p15:guide>
        <p15:guide id="4" pos="7319">
          <p15:clr>
            <a:srgbClr val="A4A3A4"/>
          </p15:clr>
        </p15:guide>
        <p15:guide id="5" orient="horz" pos="1101">
          <p15:clr>
            <a:srgbClr val="A4A3A4"/>
          </p15:clr>
        </p15:guide>
        <p15:guide id="6" orient="horz" pos="4083">
          <p15:clr>
            <a:srgbClr val="A4A3A4"/>
          </p15:clr>
        </p15:guide>
        <p15:guide id="7" orient="horz" pos="4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idpageCSXHqUdfpBppaDwEh47ba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Carrol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5C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>
        <p:guide pos="359"/>
        <p:guide orient="horz" pos="3908"/>
        <p:guide orient="horz" pos="936"/>
        <p:guide pos="7319"/>
        <p:guide orient="horz" pos="1101"/>
        <p:guide orient="horz" pos="4083"/>
        <p:guide orient="horz" pos="40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0" Type="http://customschemas.google.com/relationships/presentationmetadata" Target="meta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-1" y="0"/>
            <a:ext cx="5049795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766485" y="0"/>
            <a:ext cx="1243915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rgbClr val="92929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7988" y="696913"/>
            <a:ext cx="61944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407987" y="4415790"/>
            <a:ext cx="6194425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/>
          <p:nvPr/>
        </p:nvSpPr>
        <p:spPr>
          <a:xfrm rot="10800000" flipH="1">
            <a:off x="1" y="9225416"/>
            <a:ext cx="7010400" cy="709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0" y="8996337"/>
            <a:ext cx="303847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rgbClr val="5B5B5B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9" name="Google Shape;9;n"/>
          <p:cNvGrpSpPr/>
          <p:nvPr/>
        </p:nvGrpSpPr>
        <p:grpSpPr>
          <a:xfrm>
            <a:off x="6393468" y="8874285"/>
            <a:ext cx="417887" cy="292591"/>
            <a:chOff x="267" y="-340"/>
            <a:chExt cx="7144" cy="5002"/>
          </a:xfrm>
        </p:grpSpPr>
        <p:sp>
          <p:nvSpPr>
            <p:cNvPr id="10" name="Google Shape;10;n"/>
            <p:cNvSpPr/>
            <p:nvPr/>
          </p:nvSpPr>
          <p:spPr>
            <a:xfrm>
              <a:off x="267" y="-340"/>
              <a:ext cx="7144" cy="5002"/>
            </a:xfrm>
            <a:custGeom>
              <a:avLst/>
              <a:gdLst/>
              <a:ahLst/>
              <a:cxnLst/>
              <a:rect l="l" t="t" r="r" b="b"/>
              <a:pathLst>
                <a:path w="3021" h="2114" extrusionOk="0">
                  <a:moveTo>
                    <a:pt x="1257" y="230"/>
                  </a:moveTo>
                  <a:cubicBezTo>
                    <a:pt x="1355" y="129"/>
                    <a:pt x="1490" y="66"/>
                    <a:pt x="1640" y="66"/>
                  </a:cubicBezTo>
                  <a:cubicBezTo>
                    <a:pt x="1840" y="66"/>
                    <a:pt x="2014" y="177"/>
                    <a:pt x="2106" y="342"/>
                  </a:cubicBezTo>
                  <a:cubicBezTo>
                    <a:pt x="2187" y="306"/>
                    <a:pt x="2276" y="286"/>
                    <a:pt x="2369" y="286"/>
                  </a:cubicBezTo>
                  <a:cubicBezTo>
                    <a:pt x="2729" y="286"/>
                    <a:pt x="3021" y="580"/>
                    <a:pt x="3021" y="943"/>
                  </a:cubicBezTo>
                  <a:cubicBezTo>
                    <a:pt x="3021" y="1306"/>
                    <a:pt x="2729" y="1600"/>
                    <a:pt x="2369" y="1600"/>
                  </a:cubicBezTo>
                  <a:cubicBezTo>
                    <a:pt x="2326" y="1600"/>
                    <a:pt x="2283" y="1595"/>
                    <a:pt x="2241" y="1587"/>
                  </a:cubicBezTo>
                  <a:cubicBezTo>
                    <a:pt x="2160" y="1733"/>
                    <a:pt x="2004" y="1831"/>
                    <a:pt x="1826" y="1831"/>
                  </a:cubicBezTo>
                  <a:cubicBezTo>
                    <a:pt x="1751" y="1831"/>
                    <a:pt x="1680" y="1814"/>
                    <a:pt x="1618" y="1783"/>
                  </a:cubicBezTo>
                  <a:cubicBezTo>
                    <a:pt x="1535" y="1977"/>
                    <a:pt x="1342" y="2114"/>
                    <a:pt x="1118" y="2114"/>
                  </a:cubicBezTo>
                  <a:cubicBezTo>
                    <a:pt x="884" y="2114"/>
                    <a:pt x="685" y="1966"/>
                    <a:pt x="608" y="1758"/>
                  </a:cubicBezTo>
                  <a:cubicBezTo>
                    <a:pt x="575" y="1765"/>
                    <a:pt x="540" y="1769"/>
                    <a:pt x="504" y="1769"/>
                  </a:cubicBezTo>
                  <a:cubicBezTo>
                    <a:pt x="226" y="1769"/>
                    <a:pt x="0" y="1541"/>
                    <a:pt x="0" y="1260"/>
                  </a:cubicBezTo>
                  <a:cubicBezTo>
                    <a:pt x="0" y="1071"/>
                    <a:pt x="102" y="907"/>
                    <a:pt x="252" y="819"/>
                  </a:cubicBezTo>
                  <a:cubicBezTo>
                    <a:pt x="221" y="747"/>
                    <a:pt x="204" y="668"/>
                    <a:pt x="204" y="586"/>
                  </a:cubicBezTo>
                  <a:cubicBezTo>
                    <a:pt x="204" y="262"/>
                    <a:pt x="467" y="0"/>
                    <a:pt x="791" y="0"/>
                  </a:cubicBezTo>
                  <a:cubicBezTo>
                    <a:pt x="981" y="0"/>
                    <a:pt x="1150" y="90"/>
                    <a:pt x="1257" y="230"/>
                  </a:cubicBezTo>
                  <a:close/>
                </a:path>
              </a:pathLst>
            </a:custGeom>
            <a:solidFill>
              <a:srgbClr val="0A9AD7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1" name="Google Shape;11;n"/>
            <p:cNvSpPr/>
            <p:nvPr/>
          </p:nvSpPr>
          <p:spPr>
            <a:xfrm>
              <a:off x="1298" y="1671"/>
              <a:ext cx="499" cy="672"/>
            </a:xfrm>
            <a:custGeom>
              <a:avLst/>
              <a:gdLst/>
              <a:ahLst/>
              <a:cxnLst/>
              <a:rect l="l" t="t" r="r" b="b"/>
              <a:pathLst>
                <a:path w="211" h="284" extrusionOk="0">
                  <a:moveTo>
                    <a:pt x="2" y="246"/>
                  </a:moveTo>
                  <a:cubicBezTo>
                    <a:pt x="0" y="251"/>
                    <a:pt x="2" y="252"/>
                    <a:pt x="3" y="253"/>
                  </a:cubicBezTo>
                  <a:cubicBezTo>
                    <a:pt x="9" y="257"/>
                    <a:pt x="15" y="260"/>
                    <a:pt x="20" y="263"/>
                  </a:cubicBezTo>
                  <a:cubicBezTo>
                    <a:pt x="51" y="280"/>
                    <a:pt x="80" y="284"/>
                    <a:pt x="111" y="284"/>
                  </a:cubicBezTo>
                  <a:cubicBezTo>
                    <a:pt x="173" y="284"/>
                    <a:pt x="211" y="252"/>
                    <a:pt x="211" y="199"/>
                  </a:cubicBezTo>
                  <a:cubicBezTo>
                    <a:pt x="211" y="197"/>
                    <a:pt x="211" y="197"/>
                    <a:pt x="211" y="197"/>
                  </a:cubicBezTo>
                  <a:cubicBezTo>
                    <a:pt x="211" y="148"/>
                    <a:pt x="168" y="131"/>
                    <a:pt x="127" y="118"/>
                  </a:cubicBezTo>
                  <a:cubicBezTo>
                    <a:pt x="122" y="116"/>
                    <a:pt x="122" y="116"/>
                    <a:pt x="122" y="116"/>
                  </a:cubicBezTo>
                  <a:cubicBezTo>
                    <a:pt x="91" y="106"/>
                    <a:pt x="64" y="97"/>
                    <a:pt x="64" y="77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64" y="59"/>
                    <a:pt x="80" y="46"/>
                    <a:pt x="104" y="46"/>
                  </a:cubicBezTo>
                  <a:cubicBezTo>
                    <a:pt x="131" y="46"/>
                    <a:pt x="162" y="55"/>
                    <a:pt x="183" y="66"/>
                  </a:cubicBezTo>
                  <a:cubicBezTo>
                    <a:pt x="183" y="66"/>
                    <a:pt x="189" y="70"/>
                    <a:pt x="191" y="64"/>
                  </a:cubicBezTo>
                  <a:cubicBezTo>
                    <a:pt x="192" y="61"/>
                    <a:pt x="202" y="33"/>
                    <a:pt x="203" y="30"/>
                  </a:cubicBezTo>
                  <a:cubicBezTo>
                    <a:pt x="205" y="27"/>
                    <a:pt x="203" y="25"/>
                    <a:pt x="200" y="23"/>
                  </a:cubicBezTo>
                  <a:cubicBezTo>
                    <a:pt x="177" y="9"/>
                    <a:pt x="145" y="0"/>
                    <a:pt x="11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49" y="0"/>
                    <a:pt x="9" y="34"/>
                    <a:pt x="9" y="83"/>
                  </a:cubicBezTo>
                  <a:cubicBezTo>
                    <a:pt x="9" y="84"/>
                    <a:pt x="9" y="84"/>
                    <a:pt x="9" y="84"/>
                  </a:cubicBezTo>
                  <a:cubicBezTo>
                    <a:pt x="9" y="136"/>
                    <a:pt x="53" y="153"/>
                    <a:pt x="94" y="164"/>
                  </a:cubicBezTo>
                  <a:cubicBezTo>
                    <a:pt x="100" y="166"/>
                    <a:pt x="100" y="166"/>
                    <a:pt x="100" y="166"/>
                  </a:cubicBezTo>
                  <a:cubicBezTo>
                    <a:pt x="130" y="175"/>
                    <a:pt x="156" y="183"/>
                    <a:pt x="156" y="204"/>
                  </a:cubicBezTo>
                  <a:cubicBezTo>
                    <a:pt x="156" y="205"/>
                    <a:pt x="156" y="205"/>
                    <a:pt x="156" y="205"/>
                  </a:cubicBezTo>
                  <a:cubicBezTo>
                    <a:pt x="156" y="225"/>
                    <a:pt x="139" y="239"/>
                    <a:pt x="112" y="239"/>
                  </a:cubicBezTo>
                  <a:cubicBezTo>
                    <a:pt x="102" y="239"/>
                    <a:pt x="68" y="239"/>
                    <a:pt x="32" y="216"/>
                  </a:cubicBezTo>
                  <a:cubicBezTo>
                    <a:pt x="28" y="213"/>
                    <a:pt x="26" y="211"/>
                    <a:pt x="22" y="209"/>
                  </a:cubicBezTo>
                  <a:cubicBezTo>
                    <a:pt x="20" y="208"/>
                    <a:pt x="16" y="206"/>
                    <a:pt x="14" y="212"/>
                  </a:cubicBezTo>
                  <a:lnTo>
                    <a:pt x="2" y="2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2" name="Google Shape;12;n"/>
            <p:cNvSpPr/>
            <p:nvPr/>
          </p:nvSpPr>
          <p:spPr>
            <a:xfrm>
              <a:off x="3443" y="1671"/>
              <a:ext cx="499" cy="672"/>
            </a:xfrm>
            <a:custGeom>
              <a:avLst/>
              <a:gdLst/>
              <a:ahLst/>
              <a:cxnLst/>
              <a:rect l="l" t="t" r="r" b="b"/>
              <a:pathLst>
                <a:path w="211" h="284" extrusionOk="0">
                  <a:moveTo>
                    <a:pt x="2" y="246"/>
                  </a:moveTo>
                  <a:cubicBezTo>
                    <a:pt x="0" y="251"/>
                    <a:pt x="2" y="252"/>
                    <a:pt x="3" y="253"/>
                  </a:cubicBezTo>
                  <a:cubicBezTo>
                    <a:pt x="9" y="257"/>
                    <a:pt x="15" y="260"/>
                    <a:pt x="20" y="263"/>
                  </a:cubicBezTo>
                  <a:cubicBezTo>
                    <a:pt x="51" y="280"/>
                    <a:pt x="80" y="284"/>
                    <a:pt x="111" y="284"/>
                  </a:cubicBezTo>
                  <a:cubicBezTo>
                    <a:pt x="173" y="284"/>
                    <a:pt x="211" y="252"/>
                    <a:pt x="211" y="199"/>
                  </a:cubicBezTo>
                  <a:cubicBezTo>
                    <a:pt x="211" y="197"/>
                    <a:pt x="211" y="197"/>
                    <a:pt x="211" y="197"/>
                  </a:cubicBezTo>
                  <a:cubicBezTo>
                    <a:pt x="211" y="148"/>
                    <a:pt x="168" y="131"/>
                    <a:pt x="127" y="118"/>
                  </a:cubicBezTo>
                  <a:cubicBezTo>
                    <a:pt x="122" y="116"/>
                    <a:pt x="122" y="116"/>
                    <a:pt x="122" y="116"/>
                  </a:cubicBezTo>
                  <a:cubicBezTo>
                    <a:pt x="91" y="106"/>
                    <a:pt x="64" y="97"/>
                    <a:pt x="64" y="77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64" y="59"/>
                    <a:pt x="80" y="46"/>
                    <a:pt x="104" y="46"/>
                  </a:cubicBezTo>
                  <a:cubicBezTo>
                    <a:pt x="131" y="46"/>
                    <a:pt x="162" y="55"/>
                    <a:pt x="183" y="66"/>
                  </a:cubicBezTo>
                  <a:cubicBezTo>
                    <a:pt x="183" y="66"/>
                    <a:pt x="189" y="70"/>
                    <a:pt x="191" y="64"/>
                  </a:cubicBezTo>
                  <a:cubicBezTo>
                    <a:pt x="192" y="61"/>
                    <a:pt x="202" y="33"/>
                    <a:pt x="203" y="30"/>
                  </a:cubicBezTo>
                  <a:cubicBezTo>
                    <a:pt x="205" y="27"/>
                    <a:pt x="203" y="25"/>
                    <a:pt x="200" y="23"/>
                  </a:cubicBezTo>
                  <a:cubicBezTo>
                    <a:pt x="177" y="9"/>
                    <a:pt x="145" y="0"/>
                    <a:pt x="11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49" y="0"/>
                    <a:pt x="9" y="34"/>
                    <a:pt x="9" y="83"/>
                  </a:cubicBezTo>
                  <a:cubicBezTo>
                    <a:pt x="9" y="84"/>
                    <a:pt x="9" y="84"/>
                    <a:pt x="9" y="84"/>
                  </a:cubicBezTo>
                  <a:cubicBezTo>
                    <a:pt x="9" y="136"/>
                    <a:pt x="53" y="153"/>
                    <a:pt x="94" y="164"/>
                  </a:cubicBezTo>
                  <a:cubicBezTo>
                    <a:pt x="100" y="166"/>
                    <a:pt x="100" y="166"/>
                    <a:pt x="100" y="166"/>
                  </a:cubicBezTo>
                  <a:cubicBezTo>
                    <a:pt x="130" y="175"/>
                    <a:pt x="156" y="183"/>
                    <a:pt x="156" y="204"/>
                  </a:cubicBezTo>
                  <a:cubicBezTo>
                    <a:pt x="156" y="205"/>
                    <a:pt x="156" y="205"/>
                    <a:pt x="156" y="205"/>
                  </a:cubicBezTo>
                  <a:cubicBezTo>
                    <a:pt x="156" y="225"/>
                    <a:pt x="139" y="239"/>
                    <a:pt x="112" y="239"/>
                  </a:cubicBezTo>
                  <a:cubicBezTo>
                    <a:pt x="102" y="239"/>
                    <a:pt x="68" y="239"/>
                    <a:pt x="32" y="216"/>
                  </a:cubicBezTo>
                  <a:cubicBezTo>
                    <a:pt x="28" y="213"/>
                    <a:pt x="25" y="212"/>
                    <a:pt x="22" y="209"/>
                  </a:cubicBezTo>
                  <a:cubicBezTo>
                    <a:pt x="21" y="209"/>
                    <a:pt x="16" y="207"/>
                    <a:pt x="14" y="212"/>
                  </a:cubicBezTo>
                  <a:lnTo>
                    <a:pt x="2" y="2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3" name="Google Shape;13;n"/>
            <p:cNvSpPr/>
            <p:nvPr/>
          </p:nvSpPr>
          <p:spPr>
            <a:xfrm>
              <a:off x="4455" y="1671"/>
              <a:ext cx="596" cy="672"/>
            </a:xfrm>
            <a:custGeom>
              <a:avLst/>
              <a:gdLst/>
              <a:ahLst/>
              <a:cxnLst/>
              <a:rect l="l" t="t" r="r" b="b"/>
              <a:pathLst>
                <a:path w="252" h="284" extrusionOk="0">
                  <a:moveTo>
                    <a:pt x="245" y="87"/>
                  </a:moveTo>
                  <a:cubicBezTo>
                    <a:pt x="240" y="69"/>
                    <a:pt x="232" y="54"/>
                    <a:pt x="221" y="42"/>
                  </a:cubicBezTo>
                  <a:cubicBezTo>
                    <a:pt x="211" y="29"/>
                    <a:pt x="197" y="19"/>
                    <a:pt x="181" y="12"/>
                  </a:cubicBezTo>
                  <a:cubicBezTo>
                    <a:pt x="166" y="4"/>
                    <a:pt x="147" y="0"/>
                    <a:pt x="126" y="0"/>
                  </a:cubicBezTo>
                  <a:cubicBezTo>
                    <a:pt x="105" y="0"/>
                    <a:pt x="86" y="4"/>
                    <a:pt x="71" y="12"/>
                  </a:cubicBezTo>
                  <a:cubicBezTo>
                    <a:pt x="55" y="19"/>
                    <a:pt x="41" y="29"/>
                    <a:pt x="31" y="42"/>
                  </a:cubicBezTo>
                  <a:cubicBezTo>
                    <a:pt x="20" y="54"/>
                    <a:pt x="12" y="69"/>
                    <a:pt x="7" y="87"/>
                  </a:cubicBezTo>
                  <a:cubicBezTo>
                    <a:pt x="2" y="104"/>
                    <a:pt x="0" y="122"/>
                    <a:pt x="0" y="142"/>
                  </a:cubicBezTo>
                  <a:cubicBezTo>
                    <a:pt x="0" y="162"/>
                    <a:pt x="2" y="181"/>
                    <a:pt x="7" y="198"/>
                  </a:cubicBezTo>
                  <a:cubicBezTo>
                    <a:pt x="12" y="215"/>
                    <a:pt x="20" y="230"/>
                    <a:pt x="31" y="243"/>
                  </a:cubicBezTo>
                  <a:cubicBezTo>
                    <a:pt x="41" y="255"/>
                    <a:pt x="55" y="265"/>
                    <a:pt x="71" y="273"/>
                  </a:cubicBezTo>
                  <a:cubicBezTo>
                    <a:pt x="86" y="280"/>
                    <a:pt x="105" y="284"/>
                    <a:pt x="126" y="284"/>
                  </a:cubicBezTo>
                  <a:cubicBezTo>
                    <a:pt x="147" y="284"/>
                    <a:pt x="166" y="280"/>
                    <a:pt x="181" y="273"/>
                  </a:cubicBezTo>
                  <a:cubicBezTo>
                    <a:pt x="197" y="265"/>
                    <a:pt x="211" y="255"/>
                    <a:pt x="221" y="243"/>
                  </a:cubicBezTo>
                  <a:cubicBezTo>
                    <a:pt x="232" y="230"/>
                    <a:pt x="240" y="215"/>
                    <a:pt x="245" y="198"/>
                  </a:cubicBezTo>
                  <a:cubicBezTo>
                    <a:pt x="250" y="181"/>
                    <a:pt x="252" y="162"/>
                    <a:pt x="252" y="142"/>
                  </a:cubicBezTo>
                  <a:cubicBezTo>
                    <a:pt x="252" y="122"/>
                    <a:pt x="250" y="104"/>
                    <a:pt x="245" y="87"/>
                  </a:cubicBezTo>
                  <a:moveTo>
                    <a:pt x="193" y="142"/>
                  </a:moveTo>
                  <a:cubicBezTo>
                    <a:pt x="193" y="172"/>
                    <a:pt x="187" y="196"/>
                    <a:pt x="176" y="213"/>
                  </a:cubicBezTo>
                  <a:cubicBezTo>
                    <a:pt x="165" y="229"/>
                    <a:pt x="149" y="237"/>
                    <a:pt x="126" y="237"/>
                  </a:cubicBezTo>
                  <a:cubicBezTo>
                    <a:pt x="103" y="237"/>
                    <a:pt x="87" y="229"/>
                    <a:pt x="76" y="213"/>
                  </a:cubicBezTo>
                  <a:cubicBezTo>
                    <a:pt x="65" y="196"/>
                    <a:pt x="60" y="172"/>
                    <a:pt x="60" y="142"/>
                  </a:cubicBezTo>
                  <a:cubicBezTo>
                    <a:pt x="60" y="112"/>
                    <a:pt x="65" y="89"/>
                    <a:pt x="76" y="72"/>
                  </a:cubicBezTo>
                  <a:cubicBezTo>
                    <a:pt x="87" y="56"/>
                    <a:pt x="103" y="48"/>
                    <a:pt x="126" y="48"/>
                  </a:cubicBezTo>
                  <a:cubicBezTo>
                    <a:pt x="149" y="48"/>
                    <a:pt x="165" y="56"/>
                    <a:pt x="176" y="72"/>
                  </a:cubicBezTo>
                  <a:cubicBezTo>
                    <a:pt x="187" y="89"/>
                    <a:pt x="193" y="112"/>
                    <a:pt x="193" y="14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4" name="Google Shape;14;n"/>
            <p:cNvSpPr/>
            <p:nvPr/>
          </p:nvSpPr>
          <p:spPr>
            <a:xfrm>
              <a:off x="5566" y="1671"/>
              <a:ext cx="507" cy="670"/>
            </a:xfrm>
            <a:custGeom>
              <a:avLst/>
              <a:gdLst/>
              <a:ahLst/>
              <a:cxnLst/>
              <a:rect l="l" t="t" r="r" b="b"/>
              <a:pathLst>
                <a:path w="214" h="283" extrusionOk="0">
                  <a:moveTo>
                    <a:pt x="199" y="229"/>
                  </a:moveTo>
                  <a:cubicBezTo>
                    <a:pt x="198" y="224"/>
                    <a:pt x="193" y="226"/>
                    <a:pt x="193" y="226"/>
                  </a:cubicBezTo>
                  <a:cubicBezTo>
                    <a:pt x="185" y="229"/>
                    <a:pt x="177" y="231"/>
                    <a:pt x="169" y="233"/>
                  </a:cubicBezTo>
                  <a:cubicBezTo>
                    <a:pt x="160" y="234"/>
                    <a:pt x="151" y="235"/>
                    <a:pt x="140" y="235"/>
                  </a:cubicBezTo>
                  <a:cubicBezTo>
                    <a:pt x="115" y="235"/>
                    <a:pt x="95" y="227"/>
                    <a:pt x="81" y="213"/>
                  </a:cubicBezTo>
                  <a:cubicBezTo>
                    <a:pt x="67" y="198"/>
                    <a:pt x="59" y="174"/>
                    <a:pt x="59" y="142"/>
                  </a:cubicBezTo>
                  <a:cubicBezTo>
                    <a:pt x="59" y="113"/>
                    <a:pt x="66" y="91"/>
                    <a:pt x="79" y="74"/>
                  </a:cubicBezTo>
                  <a:cubicBezTo>
                    <a:pt x="91" y="57"/>
                    <a:pt x="111" y="49"/>
                    <a:pt x="136" y="49"/>
                  </a:cubicBezTo>
                  <a:cubicBezTo>
                    <a:pt x="158" y="49"/>
                    <a:pt x="174" y="51"/>
                    <a:pt x="191" y="56"/>
                  </a:cubicBezTo>
                  <a:cubicBezTo>
                    <a:pt x="191" y="56"/>
                    <a:pt x="195" y="58"/>
                    <a:pt x="197" y="53"/>
                  </a:cubicBezTo>
                  <a:cubicBezTo>
                    <a:pt x="201" y="40"/>
                    <a:pt x="205" y="31"/>
                    <a:pt x="210" y="18"/>
                  </a:cubicBezTo>
                  <a:cubicBezTo>
                    <a:pt x="211" y="14"/>
                    <a:pt x="208" y="12"/>
                    <a:pt x="206" y="11"/>
                  </a:cubicBezTo>
                  <a:cubicBezTo>
                    <a:pt x="200" y="9"/>
                    <a:pt x="184" y="5"/>
                    <a:pt x="172" y="3"/>
                  </a:cubicBezTo>
                  <a:cubicBezTo>
                    <a:pt x="161" y="1"/>
                    <a:pt x="148" y="0"/>
                    <a:pt x="133" y="0"/>
                  </a:cubicBezTo>
                  <a:cubicBezTo>
                    <a:pt x="111" y="0"/>
                    <a:pt x="92" y="4"/>
                    <a:pt x="75" y="11"/>
                  </a:cubicBezTo>
                  <a:cubicBezTo>
                    <a:pt x="59" y="19"/>
                    <a:pt x="45" y="29"/>
                    <a:pt x="34" y="41"/>
                  </a:cubicBezTo>
                  <a:cubicBezTo>
                    <a:pt x="23" y="54"/>
                    <a:pt x="14" y="69"/>
                    <a:pt x="9" y="86"/>
                  </a:cubicBezTo>
                  <a:cubicBezTo>
                    <a:pt x="3" y="103"/>
                    <a:pt x="0" y="122"/>
                    <a:pt x="0" y="142"/>
                  </a:cubicBezTo>
                  <a:cubicBezTo>
                    <a:pt x="0" y="185"/>
                    <a:pt x="12" y="220"/>
                    <a:pt x="35" y="245"/>
                  </a:cubicBezTo>
                  <a:cubicBezTo>
                    <a:pt x="58" y="270"/>
                    <a:pt x="92" y="283"/>
                    <a:pt x="137" y="283"/>
                  </a:cubicBezTo>
                  <a:cubicBezTo>
                    <a:pt x="163" y="283"/>
                    <a:pt x="190" y="278"/>
                    <a:pt x="210" y="270"/>
                  </a:cubicBezTo>
                  <a:cubicBezTo>
                    <a:pt x="210" y="270"/>
                    <a:pt x="214" y="268"/>
                    <a:pt x="212" y="264"/>
                  </a:cubicBezTo>
                  <a:lnTo>
                    <a:pt x="199" y="2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5" name="Google Shape;15;n"/>
            <p:cNvSpPr/>
            <p:nvPr/>
          </p:nvSpPr>
          <p:spPr>
            <a:xfrm>
              <a:off x="6108" y="1671"/>
              <a:ext cx="582" cy="672"/>
            </a:xfrm>
            <a:custGeom>
              <a:avLst/>
              <a:gdLst/>
              <a:ahLst/>
              <a:cxnLst/>
              <a:rect l="l" t="t" r="r" b="b"/>
              <a:pathLst>
                <a:path w="246" h="284" extrusionOk="0">
                  <a:moveTo>
                    <a:pt x="235" y="77"/>
                  </a:moveTo>
                  <a:cubicBezTo>
                    <a:pt x="231" y="60"/>
                    <a:pt x="220" y="44"/>
                    <a:pt x="213" y="36"/>
                  </a:cubicBezTo>
                  <a:cubicBezTo>
                    <a:pt x="201" y="24"/>
                    <a:pt x="190" y="15"/>
                    <a:pt x="179" y="11"/>
                  </a:cubicBezTo>
                  <a:cubicBezTo>
                    <a:pt x="165" y="4"/>
                    <a:pt x="148" y="0"/>
                    <a:pt x="129" y="0"/>
                  </a:cubicBezTo>
                  <a:cubicBezTo>
                    <a:pt x="107" y="0"/>
                    <a:pt x="87" y="4"/>
                    <a:pt x="71" y="12"/>
                  </a:cubicBezTo>
                  <a:cubicBezTo>
                    <a:pt x="55" y="19"/>
                    <a:pt x="42" y="30"/>
                    <a:pt x="31" y="42"/>
                  </a:cubicBezTo>
                  <a:cubicBezTo>
                    <a:pt x="20" y="55"/>
                    <a:pt x="12" y="71"/>
                    <a:pt x="7" y="88"/>
                  </a:cubicBezTo>
                  <a:cubicBezTo>
                    <a:pt x="2" y="105"/>
                    <a:pt x="0" y="124"/>
                    <a:pt x="0" y="144"/>
                  </a:cubicBezTo>
                  <a:cubicBezTo>
                    <a:pt x="0" y="164"/>
                    <a:pt x="2" y="183"/>
                    <a:pt x="8" y="200"/>
                  </a:cubicBezTo>
                  <a:cubicBezTo>
                    <a:pt x="13" y="217"/>
                    <a:pt x="21" y="232"/>
                    <a:pt x="33" y="244"/>
                  </a:cubicBezTo>
                  <a:cubicBezTo>
                    <a:pt x="44" y="257"/>
                    <a:pt x="59" y="266"/>
                    <a:pt x="77" y="273"/>
                  </a:cubicBezTo>
                  <a:cubicBezTo>
                    <a:pt x="95" y="280"/>
                    <a:pt x="116" y="284"/>
                    <a:pt x="141" y="284"/>
                  </a:cubicBezTo>
                  <a:cubicBezTo>
                    <a:pt x="191" y="283"/>
                    <a:pt x="218" y="272"/>
                    <a:pt x="229" y="266"/>
                  </a:cubicBezTo>
                  <a:cubicBezTo>
                    <a:pt x="231" y="265"/>
                    <a:pt x="232" y="263"/>
                    <a:pt x="230" y="258"/>
                  </a:cubicBezTo>
                  <a:cubicBezTo>
                    <a:pt x="219" y="226"/>
                    <a:pt x="219" y="226"/>
                    <a:pt x="219" y="226"/>
                  </a:cubicBezTo>
                  <a:cubicBezTo>
                    <a:pt x="217" y="221"/>
                    <a:pt x="212" y="223"/>
                    <a:pt x="212" y="223"/>
                  </a:cubicBezTo>
                  <a:cubicBezTo>
                    <a:pt x="200" y="227"/>
                    <a:pt x="182" y="236"/>
                    <a:pt x="140" y="236"/>
                  </a:cubicBezTo>
                  <a:cubicBezTo>
                    <a:pt x="113" y="235"/>
                    <a:pt x="93" y="227"/>
                    <a:pt x="80" y="215"/>
                  </a:cubicBezTo>
                  <a:cubicBezTo>
                    <a:pt x="67" y="202"/>
                    <a:pt x="61" y="183"/>
                    <a:pt x="60" y="157"/>
                  </a:cubicBezTo>
                  <a:cubicBezTo>
                    <a:pt x="235" y="157"/>
                    <a:pt x="235" y="157"/>
                    <a:pt x="235" y="157"/>
                  </a:cubicBezTo>
                  <a:cubicBezTo>
                    <a:pt x="235" y="157"/>
                    <a:pt x="240" y="157"/>
                    <a:pt x="240" y="152"/>
                  </a:cubicBezTo>
                  <a:cubicBezTo>
                    <a:pt x="240" y="150"/>
                    <a:pt x="246" y="116"/>
                    <a:pt x="235" y="77"/>
                  </a:cubicBezTo>
                  <a:close/>
                  <a:moveTo>
                    <a:pt x="61" y="113"/>
                  </a:moveTo>
                  <a:cubicBezTo>
                    <a:pt x="63" y="97"/>
                    <a:pt x="68" y="83"/>
                    <a:pt x="75" y="72"/>
                  </a:cubicBezTo>
                  <a:cubicBezTo>
                    <a:pt x="86" y="56"/>
                    <a:pt x="102" y="47"/>
                    <a:pt x="125" y="47"/>
                  </a:cubicBezTo>
                  <a:cubicBezTo>
                    <a:pt x="148" y="47"/>
                    <a:pt x="163" y="56"/>
                    <a:pt x="174" y="72"/>
                  </a:cubicBezTo>
                  <a:cubicBezTo>
                    <a:pt x="181" y="83"/>
                    <a:pt x="184" y="97"/>
                    <a:pt x="186" y="113"/>
                  </a:cubicBezTo>
                  <a:lnTo>
                    <a:pt x="61" y="1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6" name="Google Shape;16;n"/>
            <p:cNvSpPr/>
            <p:nvPr/>
          </p:nvSpPr>
          <p:spPr>
            <a:xfrm>
              <a:off x="2793" y="1671"/>
              <a:ext cx="581" cy="672"/>
            </a:xfrm>
            <a:custGeom>
              <a:avLst/>
              <a:gdLst/>
              <a:ahLst/>
              <a:cxnLst/>
              <a:rect l="l" t="t" r="r" b="b"/>
              <a:pathLst>
                <a:path w="246" h="284" extrusionOk="0">
                  <a:moveTo>
                    <a:pt x="235" y="77"/>
                  </a:moveTo>
                  <a:cubicBezTo>
                    <a:pt x="231" y="60"/>
                    <a:pt x="220" y="44"/>
                    <a:pt x="213" y="36"/>
                  </a:cubicBezTo>
                  <a:cubicBezTo>
                    <a:pt x="201" y="24"/>
                    <a:pt x="190" y="15"/>
                    <a:pt x="179" y="11"/>
                  </a:cubicBezTo>
                  <a:cubicBezTo>
                    <a:pt x="165" y="4"/>
                    <a:pt x="148" y="0"/>
                    <a:pt x="129" y="0"/>
                  </a:cubicBezTo>
                  <a:cubicBezTo>
                    <a:pt x="107" y="0"/>
                    <a:pt x="87" y="4"/>
                    <a:pt x="71" y="12"/>
                  </a:cubicBezTo>
                  <a:cubicBezTo>
                    <a:pt x="55" y="19"/>
                    <a:pt x="42" y="30"/>
                    <a:pt x="31" y="42"/>
                  </a:cubicBezTo>
                  <a:cubicBezTo>
                    <a:pt x="20" y="55"/>
                    <a:pt x="12" y="71"/>
                    <a:pt x="7" y="88"/>
                  </a:cubicBezTo>
                  <a:cubicBezTo>
                    <a:pt x="2" y="105"/>
                    <a:pt x="0" y="124"/>
                    <a:pt x="0" y="144"/>
                  </a:cubicBezTo>
                  <a:cubicBezTo>
                    <a:pt x="0" y="164"/>
                    <a:pt x="2" y="183"/>
                    <a:pt x="8" y="200"/>
                  </a:cubicBezTo>
                  <a:cubicBezTo>
                    <a:pt x="13" y="217"/>
                    <a:pt x="21" y="232"/>
                    <a:pt x="33" y="244"/>
                  </a:cubicBezTo>
                  <a:cubicBezTo>
                    <a:pt x="44" y="257"/>
                    <a:pt x="59" y="266"/>
                    <a:pt x="77" y="273"/>
                  </a:cubicBezTo>
                  <a:cubicBezTo>
                    <a:pt x="95" y="280"/>
                    <a:pt x="116" y="284"/>
                    <a:pt x="141" y="284"/>
                  </a:cubicBezTo>
                  <a:cubicBezTo>
                    <a:pt x="191" y="283"/>
                    <a:pt x="218" y="272"/>
                    <a:pt x="229" y="266"/>
                  </a:cubicBezTo>
                  <a:cubicBezTo>
                    <a:pt x="231" y="265"/>
                    <a:pt x="232" y="263"/>
                    <a:pt x="230" y="258"/>
                  </a:cubicBezTo>
                  <a:cubicBezTo>
                    <a:pt x="219" y="226"/>
                    <a:pt x="219" y="226"/>
                    <a:pt x="219" y="226"/>
                  </a:cubicBezTo>
                  <a:cubicBezTo>
                    <a:pt x="217" y="221"/>
                    <a:pt x="212" y="223"/>
                    <a:pt x="212" y="223"/>
                  </a:cubicBezTo>
                  <a:cubicBezTo>
                    <a:pt x="200" y="227"/>
                    <a:pt x="182" y="236"/>
                    <a:pt x="140" y="236"/>
                  </a:cubicBezTo>
                  <a:cubicBezTo>
                    <a:pt x="113" y="235"/>
                    <a:pt x="93" y="227"/>
                    <a:pt x="80" y="215"/>
                  </a:cubicBezTo>
                  <a:cubicBezTo>
                    <a:pt x="67" y="202"/>
                    <a:pt x="61" y="183"/>
                    <a:pt x="60" y="157"/>
                  </a:cubicBezTo>
                  <a:cubicBezTo>
                    <a:pt x="235" y="157"/>
                    <a:pt x="235" y="157"/>
                    <a:pt x="235" y="157"/>
                  </a:cubicBezTo>
                  <a:cubicBezTo>
                    <a:pt x="235" y="157"/>
                    <a:pt x="240" y="157"/>
                    <a:pt x="240" y="152"/>
                  </a:cubicBezTo>
                  <a:cubicBezTo>
                    <a:pt x="240" y="150"/>
                    <a:pt x="246" y="116"/>
                    <a:pt x="235" y="77"/>
                  </a:cubicBezTo>
                  <a:close/>
                  <a:moveTo>
                    <a:pt x="61" y="113"/>
                  </a:moveTo>
                  <a:cubicBezTo>
                    <a:pt x="63" y="97"/>
                    <a:pt x="68" y="83"/>
                    <a:pt x="75" y="72"/>
                  </a:cubicBezTo>
                  <a:cubicBezTo>
                    <a:pt x="86" y="56"/>
                    <a:pt x="102" y="47"/>
                    <a:pt x="125" y="47"/>
                  </a:cubicBezTo>
                  <a:cubicBezTo>
                    <a:pt x="148" y="47"/>
                    <a:pt x="163" y="56"/>
                    <a:pt x="174" y="72"/>
                  </a:cubicBezTo>
                  <a:cubicBezTo>
                    <a:pt x="181" y="83"/>
                    <a:pt x="184" y="97"/>
                    <a:pt x="186" y="113"/>
                  </a:cubicBezTo>
                  <a:lnTo>
                    <a:pt x="61" y="1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7" name="Google Shape;17;n"/>
            <p:cNvSpPr/>
            <p:nvPr/>
          </p:nvSpPr>
          <p:spPr>
            <a:xfrm>
              <a:off x="1870" y="1671"/>
              <a:ext cx="537" cy="672"/>
            </a:xfrm>
            <a:custGeom>
              <a:avLst/>
              <a:gdLst/>
              <a:ahLst/>
              <a:cxnLst/>
              <a:rect l="l" t="t" r="r" b="b"/>
              <a:pathLst>
                <a:path w="227" h="284" extrusionOk="0">
                  <a:moveTo>
                    <a:pt x="142" y="105"/>
                  </a:moveTo>
                  <a:cubicBezTo>
                    <a:pt x="135" y="105"/>
                    <a:pt x="126" y="104"/>
                    <a:pt x="115" y="104"/>
                  </a:cubicBezTo>
                  <a:cubicBezTo>
                    <a:pt x="100" y="104"/>
                    <a:pt x="85" y="106"/>
                    <a:pt x="72" y="110"/>
                  </a:cubicBezTo>
                  <a:cubicBezTo>
                    <a:pt x="58" y="114"/>
                    <a:pt x="46" y="119"/>
                    <a:pt x="35" y="127"/>
                  </a:cubicBezTo>
                  <a:cubicBezTo>
                    <a:pt x="24" y="134"/>
                    <a:pt x="16" y="144"/>
                    <a:pt x="10" y="156"/>
                  </a:cubicBezTo>
                  <a:cubicBezTo>
                    <a:pt x="4" y="167"/>
                    <a:pt x="0" y="181"/>
                    <a:pt x="0" y="196"/>
                  </a:cubicBezTo>
                  <a:cubicBezTo>
                    <a:pt x="0" y="212"/>
                    <a:pt x="3" y="225"/>
                    <a:pt x="8" y="236"/>
                  </a:cubicBezTo>
                  <a:cubicBezTo>
                    <a:pt x="14" y="247"/>
                    <a:pt x="21" y="256"/>
                    <a:pt x="31" y="263"/>
                  </a:cubicBezTo>
                  <a:cubicBezTo>
                    <a:pt x="41" y="270"/>
                    <a:pt x="53" y="276"/>
                    <a:pt x="67" y="279"/>
                  </a:cubicBezTo>
                  <a:cubicBezTo>
                    <a:pt x="81" y="282"/>
                    <a:pt x="96" y="284"/>
                    <a:pt x="113" y="284"/>
                  </a:cubicBezTo>
                  <a:cubicBezTo>
                    <a:pt x="131" y="284"/>
                    <a:pt x="149" y="282"/>
                    <a:pt x="166" y="279"/>
                  </a:cubicBezTo>
                  <a:cubicBezTo>
                    <a:pt x="184" y="276"/>
                    <a:pt x="205" y="272"/>
                    <a:pt x="210" y="271"/>
                  </a:cubicBezTo>
                  <a:cubicBezTo>
                    <a:pt x="216" y="269"/>
                    <a:pt x="223" y="267"/>
                    <a:pt x="223" y="267"/>
                  </a:cubicBezTo>
                  <a:cubicBezTo>
                    <a:pt x="227" y="266"/>
                    <a:pt x="227" y="262"/>
                    <a:pt x="227" y="262"/>
                  </a:cubicBezTo>
                  <a:cubicBezTo>
                    <a:pt x="227" y="102"/>
                    <a:pt x="227" y="102"/>
                    <a:pt x="227" y="102"/>
                  </a:cubicBezTo>
                  <a:cubicBezTo>
                    <a:pt x="227" y="67"/>
                    <a:pt x="217" y="40"/>
                    <a:pt x="199" y="24"/>
                  </a:cubicBezTo>
                  <a:cubicBezTo>
                    <a:pt x="180" y="8"/>
                    <a:pt x="153" y="0"/>
                    <a:pt x="118" y="0"/>
                  </a:cubicBezTo>
                  <a:cubicBezTo>
                    <a:pt x="105" y="0"/>
                    <a:pt x="84" y="2"/>
                    <a:pt x="72" y="4"/>
                  </a:cubicBezTo>
                  <a:cubicBezTo>
                    <a:pt x="72" y="4"/>
                    <a:pt x="33" y="12"/>
                    <a:pt x="18" y="24"/>
                  </a:cubicBezTo>
                  <a:cubicBezTo>
                    <a:pt x="18" y="24"/>
                    <a:pt x="14" y="26"/>
                    <a:pt x="16" y="31"/>
                  </a:cubicBezTo>
                  <a:cubicBezTo>
                    <a:pt x="28" y="64"/>
                    <a:pt x="28" y="64"/>
                    <a:pt x="28" y="64"/>
                  </a:cubicBezTo>
                  <a:cubicBezTo>
                    <a:pt x="30" y="69"/>
                    <a:pt x="34" y="67"/>
                    <a:pt x="34" y="67"/>
                  </a:cubicBezTo>
                  <a:cubicBezTo>
                    <a:pt x="34" y="67"/>
                    <a:pt x="35" y="67"/>
                    <a:pt x="37" y="66"/>
                  </a:cubicBezTo>
                  <a:cubicBezTo>
                    <a:pt x="71" y="48"/>
                    <a:pt x="113" y="48"/>
                    <a:pt x="113" y="48"/>
                  </a:cubicBezTo>
                  <a:cubicBezTo>
                    <a:pt x="132" y="48"/>
                    <a:pt x="147" y="52"/>
                    <a:pt x="157" y="59"/>
                  </a:cubicBezTo>
                  <a:cubicBezTo>
                    <a:pt x="166" y="67"/>
                    <a:pt x="171" y="78"/>
                    <a:pt x="171" y="101"/>
                  </a:cubicBezTo>
                  <a:cubicBezTo>
                    <a:pt x="171" y="109"/>
                    <a:pt x="171" y="109"/>
                    <a:pt x="171" y="109"/>
                  </a:cubicBezTo>
                  <a:cubicBezTo>
                    <a:pt x="156" y="106"/>
                    <a:pt x="142" y="105"/>
                    <a:pt x="142" y="105"/>
                  </a:cubicBezTo>
                  <a:close/>
                  <a:moveTo>
                    <a:pt x="72" y="228"/>
                  </a:moveTo>
                  <a:cubicBezTo>
                    <a:pt x="66" y="223"/>
                    <a:pt x="65" y="221"/>
                    <a:pt x="62" y="218"/>
                  </a:cubicBezTo>
                  <a:cubicBezTo>
                    <a:pt x="59" y="212"/>
                    <a:pt x="57" y="205"/>
                    <a:pt x="57" y="195"/>
                  </a:cubicBezTo>
                  <a:cubicBezTo>
                    <a:pt x="57" y="180"/>
                    <a:pt x="62" y="169"/>
                    <a:pt x="73" y="161"/>
                  </a:cubicBezTo>
                  <a:cubicBezTo>
                    <a:pt x="73" y="161"/>
                    <a:pt x="88" y="148"/>
                    <a:pt x="123" y="148"/>
                  </a:cubicBezTo>
                  <a:cubicBezTo>
                    <a:pt x="149" y="149"/>
                    <a:pt x="171" y="152"/>
                    <a:pt x="171" y="152"/>
                  </a:cubicBezTo>
                  <a:cubicBezTo>
                    <a:pt x="171" y="232"/>
                    <a:pt x="171" y="232"/>
                    <a:pt x="171" y="232"/>
                  </a:cubicBezTo>
                  <a:cubicBezTo>
                    <a:pt x="171" y="232"/>
                    <a:pt x="171" y="232"/>
                    <a:pt x="171" y="232"/>
                  </a:cubicBezTo>
                  <a:cubicBezTo>
                    <a:pt x="171" y="232"/>
                    <a:pt x="149" y="237"/>
                    <a:pt x="124" y="238"/>
                  </a:cubicBezTo>
                  <a:cubicBezTo>
                    <a:pt x="88" y="240"/>
                    <a:pt x="72" y="228"/>
                    <a:pt x="72" y="2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8" name="Google Shape;18;n"/>
            <p:cNvSpPr/>
            <p:nvPr/>
          </p:nvSpPr>
          <p:spPr>
            <a:xfrm>
              <a:off x="5162" y="1676"/>
              <a:ext cx="386" cy="653"/>
            </a:xfrm>
            <a:custGeom>
              <a:avLst/>
              <a:gdLst/>
              <a:ahLst/>
              <a:cxnLst/>
              <a:rect l="l" t="t" r="r" b="b"/>
              <a:pathLst>
                <a:path w="163" h="276" extrusionOk="0">
                  <a:moveTo>
                    <a:pt x="162" y="13"/>
                  </a:moveTo>
                  <a:cubicBezTo>
                    <a:pt x="163" y="9"/>
                    <a:pt x="161" y="7"/>
                    <a:pt x="159" y="7"/>
                  </a:cubicBezTo>
                  <a:cubicBezTo>
                    <a:pt x="156" y="5"/>
                    <a:pt x="142" y="2"/>
                    <a:pt x="130" y="2"/>
                  </a:cubicBezTo>
                  <a:cubicBezTo>
                    <a:pt x="108" y="0"/>
                    <a:pt x="96" y="4"/>
                    <a:pt x="85" y="9"/>
                  </a:cubicBezTo>
                  <a:cubicBezTo>
                    <a:pt x="74" y="14"/>
                    <a:pt x="62" y="22"/>
                    <a:pt x="55" y="31"/>
                  </a:cubicBezTo>
                  <a:cubicBezTo>
                    <a:pt x="55" y="9"/>
                    <a:pt x="55" y="9"/>
                    <a:pt x="55" y="9"/>
                  </a:cubicBezTo>
                  <a:cubicBezTo>
                    <a:pt x="55" y="6"/>
                    <a:pt x="53" y="4"/>
                    <a:pt x="5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3" y="4"/>
                    <a:pt x="0" y="6"/>
                    <a:pt x="0" y="9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0" y="273"/>
                    <a:pt x="3" y="276"/>
                    <a:pt x="6" y="276"/>
                  </a:cubicBezTo>
                  <a:cubicBezTo>
                    <a:pt x="52" y="276"/>
                    <a:pt x="52" y="276"/>
                    <a:pt x="52" y="276"/>
                  </a:cubicBezTo>
                  <a:cubicBezTo>
                    <a:pt x="55" y="276"/>
                    <a:pt x="57" y="273"/>
                    <a:pt x="57" y="270"/>
                  </a:cubicBezTo>
                  <a:cubicBezTo>
                    <a:pt x="57" y="140"/>
                    <a:pt x="57" y="140"/>
                    <a:pt x="57" y="140"/>
                  </a:cubicBezTo>
                  <a:cubicBezTo>
                    <a:pt x="57" y="123"/>
                    <a:pt x="59" y="105"/>
                    <a:pt x="63" y="94"/>
                  </a:cubicBezTo>
                  <a:cubicBezTo>
                    <a:pt x="67" y="83"/>
                    <a:pt x="72" y="75"/>
                    <a:pt x="78" y="68"/>
                  </a:cubicBezTo>
                  <a:cubicBezTo>
                    <a:pt x="85" y="62"/>
                    <a:pt x="92" y="58"/>
                    <a:pt x="100" y="55"/>
                  </a:cubicBezTo>
                  <a:cubicBezTo>
                    <a:pt x="108" y="53"/>
                    <a:pt x="117" y="52"/>
                    <a:pt x="123" y="52"/>
                  </a:cubicBezTo>
                  <a:cubicBezTo>
                    <a:pt x="132" y="52"/>
                    <a:pt x="142" y="54"/>
                    <a:pt x="142" y="54"/>
                  </a:cubicBezTo>
                  <a:cubicBezTo>
                    <a:pt x="146" y="55"/>
                    <a:pt x="148" y="53"/>
                    <a:pt x="149" y="50"/>
                  </a:cubicBezTo>
                  <a:cubicBezTo>
                    <a:pt x="152" y="42"/>
                    <a:pt x="160" y="18"/>
                    <a:pt x="162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9" name="Google Shape;19;n"/>
            <p:cNvSpPr/>
            <p:nvPr/>
          </p:nvSpPr>
          <p:spPr>
            <a:xfrm>
              <a:off x="3807" y="1406"/>
              <a:ext cx="728" cy="1219"/>
            </a:xfrm>
            <a:custGeom>
              <a:avLst/>
              <a:gdLst/>
              <a:ahLst/>
              <a:cxnLst/>
              <a:rect l="l" t="t" r="r" b="b"/>
              <a:pathLst>
                <a:path w="308" h="515" extrusionOk="0">
                  <a:moveTo>
                    <a:pt x="303" y="6"/>
                  </a:moveTo>
                  <a:cubicBezTo>
                    <a:pt x="298" y="4"/>
                    <a:pt x="293" y="3"/>
                    <a:pt x="286" y="2"/>
                  </a:cubicBezTo>
                  <a:cubicBezTo>
                    <a:pt x="279" y="1"/>
                    <a:pt x="271" y="0"/>
                    <a:pt x="262" y="0"/>
                  </a:cubicBezTo>
                  <a:cubicBezTo>
                    <a:pt x="231" y="0"/>
                    <a:pt x="206" y="9"/>
                    <a:pt x="188" y="27"/>
                  </a:cubicBezTo>
                  <a:cubicBezTo>
                    <a:pt x="171" y="44"/>
                    <a:pt x="159" y="71"/>
                    <a:pt x="153" y="106"/>
                  </a:cubicBezTo>
                  <a:cubicBezTo>
                    <a:pt x="151" y="118"/>
                    <a:pt x="151" y="118"/>
                    <a:pt x="151" y="118"/>
                  </a:cubicBezTo>
                  <a:cubicBezTo>
                    <a:pt x="111" y="118"/>
                    <a:pt x="111" y="118"/>
                    <a:pt x="111" y="118"/>
                  </a:cubicBezTo>
                  <a:cubicBezTo>
                    <a:pt x="111" y="118"/>
                    <a:pt x="106" y="118"/>
                    <a:pt x="105" y="123"/>
                  </a:cubicBezTo>
                  <a:cubicBezTo>
                    <a:pt x="99" y="159"/>
                    <a:pt x="99" y="159"/>
                    <a:pt x="99" y="159"/>
                  </a:cubicBezTo>
                  <a:cubicBezTo>
                    <a:pt x="98" y="163"/>
                    <a:pt x="100" y="165"/>
                    <a:pt x="104" y="165"/>
                  </a:cubicBezTo>
                  <a:cubicBezTo>
                    <a:pt x="143" y="165"/>
                    <a:pt x="143" y="165"/>
                    <a:pt x="143" y="165"/>
                  </a:cubicBezTo>
                  <a:cubicBezTo>
                    <a:pt x="104" y="384"/>
                    <a:pt x="104" y="384"/>
                    <a:pt x="104" y="384"/>
                  </a:cubicBezTo>
                  <a:cubicBezTo>
                    <a:pt x="101" y="402"/>
                    <a:pt x="97" y="416"/>
                    <a:pt x="93" y="427"/>
                  </a:cubicBezTo>
                  <a:cubicBezTo>
                    <a:pt x="89" y="438"/>
                    <a:pt x="86" y="446"/>
                    <a:pt x="81" y="452"/>
                  </a:cubicBezTo>
                  <a:cubicBezTo>
                    <a:pt x="77" y="458"/>
                    <a:pt x="72" y="462"/>
                    <a:pt x="65" y="464"/>
                  </a:cubicBezTo>
                  <a:cubicBezTo>
                    <a:pt x="59" y="466"/>
                    <a:pt x="52" y="467"/>
                    <a:pt x="44" y="467"/>
                  </a:cubicBezTo>
                  <a:cubicBezTo>
                    <a:pt x="40" y="467"/>
                    <a:pt x="35" y="467"/>
                    <a:pt x="30" y="466"/>
                  </a:cubicBezTo>
                  <a:cubicBezTo>
                    <a:pt x="26" y="465"/>
                    <a:pt x="24" y="464"/>
                    <a:pt x="21" y="463"/>
                  </a:cubicBezTo>
                  <a:cubicBezTo>
                    <a:pt x="21" y="463"/>
                    <a:pt x="16" y="461"/>
                    <a:pt x="15" y="466"/>
                  </a:cubicBezTo>
                  <a:cubicBezTo>
                    <a:pt x="13" y="469"/>
                    <a:pt x="3" y="498"/>
                    <a:pt x="2" y="501"/>
                  </a:cubicBezTo>
                  <a:cubicBezTo>
                    <a:pt x="0" y="505"/>
                    <a:pt x="2" y="507"/>
                    <a:pt x="4" y="508"/>
                  </a:cubicBezTo>
                  <a:cubicBezTo>
                    <a:pt x="10" y="510"/>
                    <a:pt x="13" y="511"/>
                    <a:pt x="20" y="513"/>
                  </a:cubicBezTo>
                  <a:cubicBezTo>
                    <a:pt x="30" y="515"/>
                    <a:pt x="38" y="515"/>
                    <a:pt x="46" y="515"/>
                  </a:cubicBezTo>
                  <a:cubicBezTo>
                    <a:pt x="62" y="515"/>
                    <a:pt x="77" y="513"/>
                    <a:pt x="89" y="509"/>
                  </a:cubicBezTo>
                  <a:cubicBezTo>
                    <a:pt x="101" y="504"/>
                    <a:pt x="112" y="496"/>
                    <a:pt x="121" y="486"/>
                  </a:cubicBezTo>
                  <a:cubicBezTo>
                    <a:pt x="132" y="475"/>
                    <a:pt x="138" y="463"/>
                    <a:pt x="144" y="447"/>
                  </a:cubicBezTo>
                  <a:cubicBezTo>
                    <a:pt x="150" y="431"/>
                    <a:pt x="155" y="411"/>
                    <a:pt x="159" y="388"/>
                  </a:cubicBezTo>
                  <a:cubicBezTo>
                    <a:pt x="199" y="165"/>
                    <a:pt x="199" y="165"/>
                    <a:pt x="199" y="165"/>
                  </a:cubicBezTo>
                  <a:cubicBezTo>
                    <a:pt x="257" y="165"/>
                    <a:pt x="257" y="165"/>
                    <a:pt x="257" y="165"/>
                  </a:cubicBezTo>
                  <a:cubicBezTo>
                    <a:pt x="257" y="165"/>
                    <a:pt x="261" y="165"/>
                    <a:pt x="262" y="160"/>
                  </a:cubicBezTo>
                  <a:cubicBezTo>
                    <a:pt x="269" y="123"/>
                    <a:pt x="269" y="123"/>
                    <a:pt x="269" y="123"/>
                  </a:cubicBezTo>
                  <a:cubicBezTo>
                    <a:pt x="269" y="120"/>
                    <a:pt x="268" y="118"/>
                    <a:pt x="263" y="118"/>
                  </a:cubicBezTo>
                  <a:cubicBezTo>
                    <a:pt x="207" y="118"/>
                    <a:pt x="207" y="118"/>
                    <a:pt x="207" y="118"/>
                  </a:cubicBezTo>
                  <a:cubicBezTo>
                    <a:pt x="208" y="117"/>
                    <a:pt x="210" y="97"/>
                    <a:pt x="217" y="78"/>
                  </a:cubicBezTo>
                  <a:cubicBezTo>
                    <a:pt x="219" y="70"/>
                    <a:pt x="224" y="64"/>
                    <a:pt x="229" y="60"/>
                  </a:cubicBezTo>
                  <a:cubicBezTo>
                    <a:pt x="233" y="55"/>
                    <a:pt x="238" y="52"/>
                    <a:pt x="243" y="51"/>
                  </a:cubicBezTo>
                  <a:cubicBezTo>
                    <a:pt x="249" y="49"/>
                    <a:pt x="255" y="48"/>
                    <a:pt x="262" y="48"/>
                  </a:cubicBezTo>
                  <a:cubicBezTo>
                    <a:pt x="267" y="48"/>
                    <a:pt x="273" y="48"/>
                    <a:pt x="277" y="49"/>
                  </a:cubicBezTo>
                  <a:cubicBezTo>
                    <a:pt x="282" y="50"/>
                    <a:pt x="284" y="51"/>
                    <a:pt x="286" y="51"/>
                  </a:cubicBezTo>
                  <a:cubicBezTo>
                    <a:pt x="291" y="53"/>
                    <a:pt x="292" y="52"/>
                    <a:pt x="293" y="49"/>
                  </a:cubicBezTo>
                  <a:cubicBezTo>
                    <a:pt x="307" y="12"/>
                    <a:pt x="307" y="12"/>
                    <a:pt x="307" y="12"/>
                  </a:cubicBezTo>
                  <a:cubicBezTo>
                    <a:pt x="308" y="8"/>
                    <a:pt x="305" y="6"/>
                    <a:pt x="30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0" name="Google Shape;20;n"/>
            <p:cNvSpPr/>
            <p:nvPr/>
          </p:nvSpPr>
          <p:spPr>
            <a:xfrm>
              <a:off x="2542" y="1421"/>
              <a:ext cx="132" cy="908"/>
            </a:xfrm>
            <a:custGeom>
              <a:avLst/>
              <a:gdLst/>
              <a:ahLst/>
              <a:cxnLst/>
              <a:rect l="l" t="t" r="r" b="b"/>
              <a:pathLst>
                <a:path w="56" h="384" extrusionOk="0">
                  <a:moveTo>
                    <a:pt x="56" y="378"/>
                  </a:moveTo>
                  <a:cubicBezTo>
                    <a:pt x="56" y="381"/>
                    <a:pt x="54" y="384"/>
                    <a:pt x="51" y="384"/>
                  </a:cubicBezTo>
                  <a:cubicBezTo>
                    <a:pt x="5" y="384"/>
                    <a:pt x="5" y="384"/>
                    <a:pt x="5" y="384"/>
                  </a:cubicBezTo>
                  <a:cubicBezTo>
                    <a:pt x="2" y="384"/>
                    <a:pt x="0" y="381"/>
                    <a:pt x="0" y="37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4" y="0"/>
                    <a:pt x="56" y="2"/>
                    <a:pt x="56" y="5"/>
                  </a:cubicBezTo>
                  <a:lnTo>
                    <a:pt x="56" y="3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</p:grpSp>
      <p:cxnSp>
        <p:nvCxnSpPr>
          <p:cNvPr id="21" name="Google Shape;21;n"/>
          <p:cNvCxnSpPr/>
          <p:nvPr/>
        </p:nvCxnSpPr>
        <p:spPr>
          <a:xfrm>
            <a:off x="5832389" y="0"/>
            <a:ext cx="0" cy="469557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e0cec249d3_0_452:notes"/>
          <p:cNvSpPr txBox="1">
            <a:spLocks noGrp="1"/>
          </p:cNvSpPr>
          <p:nvPr>
            <p:ph type="body" idx="1"/>
          </p:nvPr>
        </p:nvSpPr>
        <p:spPr>
          <a:xfrm>
            <a:off x="407987" y="4415790"/>
            <a:ext cx="6194400" cy="41835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e0cec249d3_0_4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4 - Corner - D">
  <p:cSld name="Corner - D"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e0cec249d3_0_884"/>
          <p:cNvSpPr/>
          <p:nvPr/>
        </p:nvSpPr>
        <p:spPr>
          <a:xfrm>
            <a:off x="-1" y="893"/>
            <a:ext cx="6117444" cy="515683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cubicBezTo>
                  <a:pt x="5572" y="21236"/>
                  <a:pt x="11055" y="18531"/>
                  <a:pt x="15311" y="13482"/>
                </a:cubicBezTo>
                <a:cubicBezTo>
                  <a:pt x="18555" y="9634"/>
                  <a:pt x="20650" y="4941"/>
                  <a:pt x="2160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EAF5F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Salesforce Sans"/>
              <a:buNone/>
            </a:pPr>
            <a:endParaRPr sz="1200">
              <a:solidFill>
                <a:schemeClr val="dk1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368" name="Google Shape;368;ge0cec249d3_0_884"/>
          <p:cNvSpPr txBox="1">
            <a:spLocks noGrp="1"/>
          </p:cNvSpPr>
          <p:nvPr>
            <p:ph type="title"/>
          </p:nvPr>
        </p:nvSpPr>
        <p:spPr>
          <a:xfrm>
            <a:off x="6212269" y="356657"/>
            <a:ext cx="4345800" cy="16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9" name="Google Shape;369;ge0cec249d3_0_884"/>
          <p:cNvSpPr txBox="1">
            <a:spLocks noGrp="1"/>
          </p:cNvSpPr>
          <p:nvPr>
            <p:ph type="body" idx="1"/>
          </p:nvPr>
        </p:nvSpPr>
        <p:spPr>
          <a:xfrm>
            <a:off x="6212269" y="2557032"/>
            <a:ext cx="52581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2000"/>
              <a:buNone/>
              <a:defRPr b="0">
                <a:solidFill>
                  <a:schemeClr val="accent2"/>
                </a:solidFill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>
                <a:solidFill>
                  <a:schemeClr val="accent2"/>
                </a:solidFill>
              </a:defRPr>
            </a:lvl2pPr>
            <a:lvl3pPr marL="137160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Char char="•"/>
              <a:defRPr>
                <a:solidFill>
                  <a:schemeClr val="accent2"/>
                </a:solidFill>
              </a:defRPr>
            </a:lvl3pPr>
            <a:lvl4pPr marL="1828800" lvl="3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•"/>
              <a:defRPr>
                <a:solidFill>
                  <a:schemeClr val="accent2"/>
                </a:solidFill>
              </a:defRPr>
            </a:lvl4pPr>
            <a:lvl5pPr marL="228600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0" name="Google Shape;370;ge0cec249d3_0_884"/>
          <p:cNvSpPr txBox="1">
            <a:spLocks noGrp="1"/>
          </p:cNvSpPr>
          <p:nvPr>
            <p:ph type="body" idx="2"/>
          </p:nvPr>
        </p:nvSpPr>
        <p:spPr>
          <a:xfrm>
            <a:off x="6212270" y="2032570"/>
            <a:ext cx="434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 b="0" i="0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L="914400" lvl="1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1" name="Google Shape;371;ge0cec249d3_0_884"/>
          <p:cNvSpPr txBox="1">
            <a:spLocks noGrp="1"/>
          </p:cNvSpPr>
          <p:nvPr>
            <p:ph type="ftr" idx="11"/>
          </p:nvPr>
        </p:nvSpPr>
        <p:spPr>
          <a:xfrm>
            <a:off x="571500" y="6549530"/>
            <a:ext cx="5508000" cy="21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72" name="Google Shape;372;ge0cec249d3_0_884" descr="pasted-image.pdf"/>
          <p:cNvPicPr preferRelativeResize="0"/>
          <p:nvPr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0573" y="565460"/>
            <a:ext cx="635734" cy="4450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>
            <a:spLocks noGrp="1"/>
          </p:cNvSpPr>
          <p:nvPr>
            <p:ph type="body" idx="1"/>
          </p:nvPr>
        </p:nvSpPr>
        <p:spPr>
          <a:xfrm>
            <a:off x="571504" y="1609725"/>
            <a:ext cx="11045700" cy="43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title"/>
          </p:nvPr>
        </p:nvSpPr>
        <p:spPr>
          <a:xfrm>
            <a:off x="571504" y="63500"/>
            <a:ext cx="110457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>
            <a:off x="571504" y="6549530"/>
            <a:ext cx="5508000" cy="21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6A625B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9pPr>
          </a:lstStyle>
          <a:p>
            <a:endParaRPr/>
          </a:p>
        </p:txBody>
      </p:sp>
      <p:sp>
        <p:nvSpPr>
          <p:cNvPr id="26" name="Google Shape;26;p2"/>
          <p:cNvSpPr txBox="1"/>
          <p:nvPr/>
        </p:nvSpPr>
        <p:spPr>
          <a:xfrm>
            <a:off x="13801727" y="6672263"/>
            <a:ext cx="184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424145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04">
          <p15:clr>
            <a:srgbClr val="F26B43"/>
          </p15:clr>
        </p15:guide>
        <p15:guide id="2" pos="364">
          <p15:clr>
            <a:srgbClr val="F26B43"/>
          </p15:clr>
        </p15:guide>
        <p15:guide id="3" orient="horz" pos="3909">
          <p15:clr>
            <a:srgbClr val="F26B43"/>
          </p15:clr>
        </p15:guide>
        <p15:guide id="4" pos="7319">
          <p15:clr>
            <a:srgbClr val="F26B43"/>
          </p15:clr>
        </p15:guide>
        <p15:guide id="5" orient="horz" pos="931">
          <p15:clr>
            <a:srgbClr val="F26B43"/>
          </p15:clr>
        </p15:guide>
        <p15:guide id="6" orient="horz" pos="4080">
          <p15:clr>
            <a:srgbClr val="F26B43"/>
          </p15:clr>
        </p15:guide>
        <p15:guide id="7" orient="horz" pos="39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8604020.fs1.hubspotusercontent-na1.net/hubfs/8604020/Veruna-BickleCS.pdf" TargetMode="External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e0cec249d3_0_452"/>
          <p:cNvSpPr/>
          <p:nvPr/>
        </p:nvSpPr>
        <p:spPr>
          <a:xfrm>
            <a:off x="0" y="0"/>
            <a:ext cx="6117444" cy="515683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cubicBezTo>
                  <a:pt x="5572" y="21236"/>
                  <a:pt x="11055" y="18531"/>
                  <a:pt x="15311" y="13482"/>
                </a:cubicBezTo>
                <a:cubicBezTo>
                  <a:pt x="18555" y="9634"/>
                  <a:pt x="20650" y="4941"/>
                  <a:pt x="2160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Salesforce Sans"/>
              <a:buNone/>
            </a:pPr>
            <a:endParaRPr sz="1200">
              <a:solidFill>
                <a:schemeClr val="dk1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430" name="Google Shape;430;ge0cec249d3_0_452"/>
          <p:cNvSpPr/>
          <p:nvPr/>
        </p:nvSpPr>
        <p:spPr>
          <a:xfrm>
            <a:off x="2859749" y="212643"/>
            <a:ext cx="1683600" cy="168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Salesforce Sans"/>
              <a:buNone/>
            </a:pPr>
            <a:endParaRPr sz="1200">
              <a:solidFill>
                <a:schemeClr val="dk1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pic>
        <p:nvPicPr>
          <p:cNvPr id="434" name="Google Shape;434;ge0cec249d3_0_452" descr="Google Shape;466;p28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5485" y="5911984"/>
            <a:ext cx="1118270" cy="4449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35" name="Google Shape;435;ge0cec249d3_0_452"/>
          <p:cNvGrpSpPr/>
          <p:nvPr/>
        </p:nvGrpSpPr>
        <p:grpSpPr>
          <a:xfrm>
            <a:off x="941822" y="665286"/>
            <a:ext cx="3526688" cy="5776530"/>
            <a:chOff x="941822" y="665286"/>
            <a:chExt cx="3526688" cy="5776530"/>
          </a:xfrm>
        </p:grpSpPr>
        <p:pic>
          <p:nvPicPr>
            <p:cNvPr id="436" name="Google Shape;436;ge0cec249d3_0_452" descr="Picture 34"/>
            <p:cNvPicPr preferRelativeResize="0"/>
            <p:nvPr/>
          </p:nvPicPr>
          <p:blipFill rotWithShape="1">
            <a:blip r:embed="rId4" cstate="print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41822" y="6215334"/>
              <a:ext cx="3526688" cy="226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37" name="Google Shape;437;ge0cec249d3_0_452"/>
            <p:cNvPicPr preferRelativeResize="0"/>
            <p:nvPr/>
          </p:nvPicPr>
          <p:blipFill rotWithShape="1">
            <a:blip r:embed="rId5" cstate="print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331051" y="665286"/>
              <a:ext cx="2715768" cy="5693749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38" name="Google Shape;438;ge0cec249d3_0_452" descr="Right Click Phone.png"/>
          <p:cNvPicPr preferRelativeResize="0"/>
          <p:nvPr/>
        </p:nvPicPr>
        <p:blipFill rotWithShape="1">
          <a:blip r:embed="rId6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8" b="802"/>
          <a:stretch/>
        </p:blipFill>
        <p:spPr>
          <a:xfrm>
            <a:off x="1422521" y="746891"/>
            <a:ext cx="2532888" cy="5468100"/>
          </a:xfrm>
          <a:prstGeom prst="roundRect">
            <a:avLst>
              <a:gd name="adj" fmla="val 13038"/>
            </a:avLst>
          </a:prstGeom>
          <a:noFill/>
          <a:ln>
            <a:noFill/>
          </a:ln>
        </p:spPr>
      </p:pic>
      <p:pic>
        <p:nvPicPr>
          <p:cNvPr id="439" name="Google Shape;439;ge0cec249d3_0_452" descr="Google Shape;884;p63"/>
          <p:cNvPicPr preferRelativeResize="0"/>
          <p:nvPr/>
        </p:nvPicPr>
        <p:blipFill rotWithShape="1">
          <a:blip r:embed="rId7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58812" y="5836167"/>
            <a:ext cx="1246267" cy="52712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406;ge0cec249d3_0_1">
            <a:extLst>
              <a:ext uri="{FF2B5EF4-FFF2-40B4-BE49-F238E27FC236}">
                <a16:creationId xmlns:a16="http://schemas.microsoft.com/office/drawing/2014/main" id="{D50C121D-4728-3447-BB11-D871BB98C6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57263" y="377742"/>
            <a:ext cx="4409041" cy="1426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-US" sz="2800" dirty="0" err="1">
                <a:solidFill>
                  <a:schemeClr val="tx1"/>
                </a:solidFill>
                <a:effectLst/>
                <a:latin typeface="Salesforce Sans" panose="020B0505020202020203" pitchFamily="34" charset="77"/>
              </a:rPr>
              <a:t>Bickle</a:t>
            </a:r>
            <a:r>
              <a:rPr lang="en-US" sz="2800" dirty="0">
                <a:solidFill>
                  <a:schemeClr val="tx1"/>
                </a:solidFill>
                <a:effectLst/>
                <a:latin typeface="Salesforce Sans" panose="020B0505020202020203" pitchFamily="34" charset="77"/>
              </a:rPr>
              <a:t> Delivers Exceptional Service, Stellar Growth </a:t>
            </a:r>
            <a:br>
              <a:rPr lang="en-US" sz="2800" dirty="0">
                <a:solidFill>
                  <a:schemeClr val="tx1"/>
                </a:solidFill>
                <a:effectLst/>
                <a:latin typeface="Salesforce Sans" panose="020B0505020202020203" pitchFamily="34" charset="77"/>
              </a:rPr>
            </a:br>
            <a:r>
              <a:rPr lang="en-US" sz="2800" dirty="0">
                <a:solidFill>
                  <a:schemeClr val="tx1"/>
                </a:solidFill>
                <a:effectLst/>
                <a:latin typeface="Salesforce Sans" panose="020B0505020202020203" pitchFamily="34" charset="77"/>
              </a:rPr>
              <a:t>with Veruna</a:t>
            </a:r>
            <a:endParaRPr sz="2800" dirty="0">
              <a:solidFill>
                <a:schemeClr val="tx1"/>
              </a:solidFill>
              <a:latin typeface="Salesforce Sans" panose="020B0505020202020203" pitchFamily="34" charset="77"/>
            </a:endParaRPr>
          </a:p>
        </p:txBody>
      </p:sp>
      <p:sp>
        <p:nvSpPr>
          <p:cNvPr id="20" name="Google Shape;409;ge0cec249d3_0_1">
            <a:extLst>
              <a:ext uri="{FF2B5EF4-FFF2-40B4-BE49-F238E27FC236}">
                <a16:creationId xmlns:a16="http://schemas.microsoft.com/office/drawing/2014/main" id="{5C71CE56-7860-D34C-955D-5AA47B5BAA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600631" y="1921550"/>
            <a:ext cx="5535455" cy="133813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US" sz="1500" b="1" dirty="0"/>
              <a:t>CHALLENGE: </a:t>
            </a:r>
            <a:br>
              <a:rPr lang="en-US" sz="1500" b="1" dirty="0"/>
            </a:br>
            <a:br>
              <a:rPr lang="en-US" sz="1500" dirty="0"/>
            </a:br>
            <a:r>
              <a:rPr lang="en-US" sz="1400" dirty="0"/>
              <a:t>With </a:t>
            </a:r>
            <a:r>
              <a:rPr lang="en-US" sz="1200" dirty="0"/>
              <a:t>ambitious growth and innovation goals, </a:t>
            </a:r>
            <a:r>
              <a:rPr lang="en-US" sz="1200" dirty="0" err="1"/>
              <a:t>Bickle</a:t>
            </a:r>
            <a:r>
              <a:rPr lang="en-US" sz="1200" dirty="0"/>
              <a:t> needed to leave behind a limited legacy AMS. The company wanted versatile technology and real-time reporting to drive confident business decisions.</a:t>
            </a:r>
            <a:endParaRPr lang="en-US" sz="1400" dirty="0"/>
          </a:p>
        </p:txBody>
      </p:sp>
      <p:sp>
        <p:nvSpPr>
          <p:cNvPr id="21" name="Google Shape;409;ge0cec249d3_0_1">
            <a:extLst>
              <a:ext uri="{FF2B5EF4-FFF2-40B4-BE49-F238E27FC236}">
                <a16:creationId xmlns:a16="http://schemas.microsoft.com/office/drawing/2014/main" id="{BD2B2339-9D41-3040-BE05-035C2A7E4EAC}"/>
              </a:ext>
            </a:extLst>
          </p:cNvPr>
          <p:cNvSpPr txBox="1">
            <a:spLocks/>
          </p:cNvSpPr>
          <p:nvPr/>
        </p:nvSpPr>
        <p:spPr>
          <a:xfrm>
            <a:off x="4446746" y="3147341"/>
            <a:ext cx="5313796" cy="1338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9pPr>
          </a:lstStyle>
          <a:p>
            <a:pPr marL="0" lvl="0" indent="0"/>
            <a:r>
              <a:rPr lang="en-US" sz="1500" b="1" dirty="0"/>
              <a:t>SOLUTION:</a:t>
            </a:r>
          </a:p>
          <a:p>
            <a:pPr marL="9525" indent="0"/>
            <a:r>
              <a:rPr lang="en-US" sz="1300" dirty="0" err="1"/>
              <a:t>Bickle</a:t>
            </a:r>
            <a:r>
              <a:rPr lang="en-US" sz="1300" dirty="0"/>
              <a:t> chose Veruna because it combines the power of Salesforce and deep insurance-specific capabilities. The solution has allowed them to grow rapidly while delivering personalized service efficiently.</a:t>
            </a:r>
          </a:p>
          <a:p>
            <a:pPr marL="9525" indent="0"/>
            <a:r>
              <a:rPr lang="en-US" sz="1300" dirty="0">
                <a:effectLst/>
                <a:latin typeface="Salesforce Sans" panose="020B0505020202020203" pitchFamily="34" charset="77"/>
              </a:rPr>
              <a:t>With Veruna in place, </a:t>
            </a:r>
            <a:r>
              <a:rPr lang="en-US" sz="1300" dirty="0" err="1">
                <a:effectLst/>
                <a:latin typeface="Salesforce Sans" panose="020B0505020202020203" pitchFamily="34" charset="77"/>
              </a:rPr>
              <a:t>Bickle</a:t>
            </a:r>
            <a:r>
              <a:rPr lang="en-US" sz="1300" dirty="0">
                <a:effectLst/>
                <a:latin typeface="Salesforce Sans" panose="020B0505020202020203" pitchFamily="34" charset="77"/>
              </a:rPr>
              <a:t> acquired six agencies in two years, managed 68,000 customer requests across 14,000 accounts, and cut its average cost per case by more than a third—all while growing both profitability and customer and employee satisfaction.</a:t>
            </a:r>
          </a:p>
        </p:txBody>
      </p:sp>
      <p:sp>
        <p:nvSpPr>
          <p:cNvPr id="24" name="Google Shape;2979;p367">
            <a:extLst>
              <a:ext uri="{FF2B5EF4-FFF2-40B4-BE49-F238E27FC236}">
                <a16:creationId xmlns:a16="http://schemas.microsoft.com/office/drawing/2014/main" id="{8FC5F829-FA1D-3C41-B17B-CC9F58655C80}"/>
              </a:ext>
            </a:extLst>
          </p:cNvPr>
          <p:cNvSpPr txBox="1"/>
          <p:nvPr/>
        </p:nvSpPr>
        <p:spPr>
          <a:xfrm>
            <a:off x="10356288" y="5911984"/>
            <a:ext cx="1076290" cy="584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Cases in two years</a:t>
            </a:r>
            <a:endParaRPr dirty="0">
              <a:solidFill>
                <a:schemeClr val="dk1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30" name="Rounded Rectangle 29">
            <a:hlinkClick r:id="rId8"/>
            <a:extLst>
              <a:ext uri="{FF2B5EF4-FFF2-40B4-BE49-F238E27FC236}">
                <a16:creationId xmlns:a16="http://schemas.microsoft.com/office/drawing/2014/main" id="{CB82B480-0881-6A47-B157-3CB9AC54CF8F}"/>
              </a:ext>
            </a:extLst>
          </p:cNvPr>
          <p:cNvSpPr/>
          <p:nvPr/>
        </p:nvSpPr>
        <p:spPr>
          <a:xfrm>
            <a:off x="10187854" y="4258204"/>
            <a:ext cx="1532176" cy="566056"/>
          </a:xfrm>
          <a:prstGeom prst="roundRect">
            <a:avLst/>
          </a:prstGeom>
          <a:gradFill flip="none" rotWithShape="1">
            <a:gsLst>
              <a:gs pos="28000">
                <a:srgbClr val="972199"/>
              </a:gs>
              <a:gs pos="39000">
                <a:srgbClr val="A52995"/>
              </a:gs>
              <a:gs pos="63000">
                <a:srgbClr val="530F64"/>
              </a:gs>
              <a:gs pos="82000">
                <a:srgbClr val="4C0D7B"/>
              </a:gs>
              <a:gs pos="100000">
                <a:srgbClr val="2F0E6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Avenir Book" panose="02000503020000020003" pitchFamily="2" charset="0"/>
                <a:ea typeface="Salesforce Sans"/>
                <a:cs typeface="Salesforce Sans"/>
                <a:sym typeface="Salesforce Sans"/>
              </a:rPr>
              <a:t>Read the full case study</a:t>
            </a:r>
            <a:endParaRPr lang="en-US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pic>
        <p:nvPicPr>
          <p:cNvPr id="35" name="Google Shape;416;ge0cec249d3_0_1">
            <a:extLst>
              <a:ext uri="{FF2B5EF4-FFF2-40B4-BE49-F238E27FC236}">
                <a16:creationId xmlns:a16="http://schemas.microsoft.com/office/drawing/2014/main" id="{AA6E3A6C-57B2-5345-82B9-87EFACCA969D}"/>
              </a:ext>
            </a:extLst>
          </p:cNvPr>
          <p:cNvPicPr preferRelativeResize="0"/>
          <p:nvPr/>
        </p:nvPicPr>
        <p:blipFill rotWithShape="1">
          <a:blip r:embed="rId9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40294" y="5004339"/>
            <a:ext cx="1077576" cy="3025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6" name="Google Shape;417;ge0cec249d3_0_1">
            <a:extLst>
              <a:ext uri="{FF2B5EF4-FFF2-40B4-BE49-F238E27FC236}">
                <a16:creationId xmlns:a16="http://schemas.microsoft.com/office/drawing/2014/main" id="{61E35F81-FEA7-AC41-86EB-0B081FD4D98A}"/>
              </a:ext>
            </a:extLst>
          </p:cNvPr>
          <p:cNvCxnSpPr/>
          <p:nvPr/>
        </p:nvCxnSpPr>
        <p:spPr>
          <a:xfrm>
            <a:off x="2740788" y="4932850"/>
            <a:ext cx="0" cy="4455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37" name="Google Shape;419;ge0cec249d3_0_1">
            <a:extLst>
              <a:ext uri="{FF2B5EF4-FFF2-40B4-BE49-F238E27FC236}">
                <a16:creationId xmlns:a16="http://schemas.microsoft.com/office/drawing/2014/main" id="{5A9BDBBE-E7DD-4343-B3F4-FE4CD0268D1E}"/>
              </a:ext>
            </a:extLst>
          </p:cNvPr>
          <p:cNvPicPr preferRelativeResize="0"/>
          <p:nvPr/>
        </p:nvPicPr>
        <p:blipFill rotWithShape="1">
          <a:blip r:embed="rId10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65652" y="4851899"/>
            <a:ext cx="867476" cy="6074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20;ge0cec249d3_0_1">
            <a:extLst>
              <a:ext uri="{FF2B5EF4-FFF2-40B4-BE49-F238E27FC236}">
                <a16:creationId xmlns:a16="http://schemas.microsoft.com/office/drawing/2014/main" id="{1D66DD7C-2578-8446-B1F3-F713810D2EDE}"/>
              </a:ext>
            </a:extLst>
          </p:cNvPr>
          <p:cNvSpPr txBox="1"/>
          <p:nvPr/>
        </p:nvSpPr>
        <p:spPr>
          <a:xfrm>
            <a:off x="5016950" y="5911984"/>
            <a:ext cx="1012500" cy="548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>
                <a:solidFill>
                  <a:schemeClr val="tx1"/>
                </a:solidFill>
                <a:latin typeface="Salesforce Sans" panose="020B0505020202020203" pitchFamily="34" charset="77"/>
                <a:ea typeface="Salesforce Sans"/>
                <a:cs typeface="Salesforce Sans"/>
                <a:sym typeface="Salesforce Sans"/>
              </a:rPr>
              <a:t>Powerful Reporting</a:t>
            </a:r>
            <a:endParaRPr sz="1400" b="0" i="0" u="none" strike="noStrike" cap="none" dirty="0">
              <a:solidFill>
                <a:schemeClr val="tx1"/>
              </a:solidFill>
              <a:latin typeface="Salesforce Sans" panose="020B0505020202020203" pitchFamily="34" charset="77"/>
              <a:ea typeface="Salesforce Sans"/>
              <a:cs typeface="Salesforce Sans"/>
              <a:sym typeface="Salesforce Sans"/>
            </a:endParaRPr>
          </a:p>
        </p:txBody>
      </p:sp>
      <p:pic>
        <p:nvPicPr>
          <p:cNvPr id="50" name="Google Shape;421;ge0cec249d3_0_1">
            <a:extLst>
              <a:ext uri="{FF2B5EF4-FFF2-40B4-BE49-F238E27FC236}">
                <a16:creationId xmlns:a16="http://schemas.microsoft.com/office/drawing/2014/main" id="{81B91605-CFA7-DF45-BE70-50969BA51468}"/>
              </a:ext>
            </a:extLst>
          </p:cNvPr>
          <p:cNvPicPr preferRelativeResize="0"/>
          <p:nvPr/>
        </p:nvPicPr>
        <p:blipFill rotWithShape="1">
          <a:blip r:embed="rId11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86094" y="5409837"/>
            <a:ext cx="474212" cy="474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few people having a discussion&#10;&#10;Description automatically generated with low confidence">
            <a:extLst>
              <a:ext uri="{FF2B5EF4-FFF2-40B4-BE49-F238E27FC236}">
                <a16:creationId xmlns:a16="http://schemas.microsoft.com/office/drawing/2014/main" id="{25902D89-6094-6D98-F88A-8A3760D3C1E5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1500628" y="1745840"/>
            <a:ext cx="2388360" cy="2386584"/>
          </a:xfrm>
          <a:prstGeom prst="round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99B8C5-6C92-A708-9F53-1AFBF5A1958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48479" y="1013196"/>
            <a:ext cx="2084649" cy="516993"/>
          </a:xfrm>
          <a:prstGeom prst="rect">
            <a:avLst/>
          </a:prstGeom>
        </p:spPr>
      </p:pic>
      <p:sp>
        <p:nvSpPr>
          <p:cNvPr id="14" name="Google Shape;422;ge0cec249d3_0_1">
            <a:extLst>
              <a:ext uri="{FF2B5EF4-FFF2-40B4-BE49-F238E27FC236}">
                <a16:creationId xmlns:a16="http://schemas.microsoft.com/office/drawing/2014/main" id="{70717DFD-FAAB-F1A2-C8FA-0836C7609B39}"/>
              </a:ext>
            </a:extLst>
          </p:cNvPr>
          <p:cNvSpPr txBox="1"/>
          <p:nvPr/>
        </p:nvSpPr>
        <p:spPr>
          <a:xfrm>
            <a:off x="6728129" y="5911984"/>
            <a:ext cx="1012500" cy="56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b="0" i="0" u="none" strike="noStrike" cap="none" dirty="0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Business Growth</a:t>
            </a:r>
            <a:endParaRPr b="0" i="0" u="none" strike="noStrike" cap="none" dirty="0">
              <a:solidFill>
                <a:schemeClr val="dk1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pic>
        <p:nvPicPr>
          <p:cNvPr id="15" name="Google Shape;423;ge0cec249d3_0_1">
            <a:extLst>
              <a:ext uri="{FF2B5EF4-FFF2-40B4-BE49-F238E27FC236}">
                <a16:creationId xmlns:a16="http://schemas.microsoft.com/office/drawing/2014/main" id="{0F03B129-F1F3-BA7F-E650-35BDE26CFE5F}"/>
              </a:ext>
            </a:extLst>
          </p:cNvPr>
          <p:cNvPicPr preferRelativeResize="0"/>
          <p:nvPr/>
        </p:nvPicPr>
        <p:blipFill rotWithShape="1">
          <a:blip r:embed="rId14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91927" y="5399129"/>
            <a:ext cx="484920" cy="48492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2979;p367">
            <a:extLst>
              <a:ext uri="{FF2B5EF4-FFF2-40B4-BE49-F238E27FC236}">
                <a16:creationId xmlns:a16="http://schemas.microsoft.com/office/drawing/2014/main" id="{AC644AE7-C522-B42B-F3E2-31E26D8A14B5}"/>
              </a:ext>
            </a:extLst>
          </p:cNvPr>
          <p:cNvSpPr txBox="1"/>
          <p:nvPr/>
        </p:nvSpPr>
        <p:spPr>
          <a:xfrm>
            <a:off x="8018351" y="5911984"/>
            <a:ext cx="2015611" cy="491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Customer &amp; Employee Satisfaction</a:t>
            </a:r>
            <a:endParaRPr dirty="0">
              <a:solidFill>
                <a:schemeClr val="dk1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pic>
        <p:nvPicPr>
          <p:cNvPr id="17" name="Google Shape;3568;p391">
            <a:extLst>
              <a:ext uri="{FF2B5EF4-FFF2-40B4-BE49-F238E27FC236}">
                <a16:creationId xmlns:a16="http://schemas.microsoft.com/office/drawing/2014/main" id="{A9DB5710-4182-81EE-2086-FEAD136CB17B}"/>
              </a:ext>
            </a:extLst>
          </p:cNvPr>
          <p:cNvPicPr preferRelativeResize="0"/>
          <p:nvPr/>
        </p:nvPicPr>
        <p:blipFill rotWithShape="1">
          <a:blip r:embed="rId15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3698" y="5399393"/>
            <a:ext cx="484919" cy="48491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2979;p367">
            <a:extLst>
              <a:ext uri="{FF2B5EF4-FFF2-40B4-BE49-F238E27FC236}">
                <a16:creationId xmlns:a16="http://schemas.microsoft.com/office/drawing/2014/main" id="{72667C2C-0822-C6DE-DDBF-A370A660C6D0}"/>
              </a:ext>
            </a:extLst>
          </p:cNvPr>
          <p:cNvSpPr txBox="1"/>
          <p:nvPr/>
        </p:nvSpPr>
        <p:spPr>
          <a:xfrm>
            <a:off x="10003000" y="5238395"/>
            <a:ext cx="1535038" cy="584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~70K</a:t>
            </a:r>
            <a:endParaRPr sz="3600" b="1" dirty="0">
              <a:solidFill>
                <a:schemeClr val="dk1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lesforce Google Slides Corporate Template - 2019">
  <a:themeElements>
    <a:clrScheme name="Corporate Colors - November 2017">
      <a:dk1>
        <a:srgbClr val="205CA0"/>
      </a:dk1>
      <a:lt1>
        <a:srgbClr val="FFFFFF"/>
      </a:lt1>
      <a:dk2>
        <a:srgbClr val="3EA1E0"/>
      </a:dk2>
      <a:lt2>
        <a:srgbClr val="8D837B"/>
      </a:lt2>
      <a:accent1>
        <a:srgbClr val="032E61"/>
      </a:accent1>
      <a:accent2>
        <a:srgbClr val="59575C"/>
      </a:accent2>
      <a:accent3>
        <a:srgbClr val="7F2443"/>
      </a:accent3>
      <a:accent4>
        <a:srgbClr val="4B2248"/>
      </a:accent4>
      <a:accent5>
        <a:srgbClr val="3D867D"/>
      </a:accent5>
      <a:accent6>
        <a:srgbClr val="ED7633"/>
      </a:accent6>
      <a:hlink>
        <a:srgbClr val="3E6E84"/>
      </a:hlink>
      <a:folHlink>
        <a:srgbClr val="537E7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alesforce 2014 Interim">
      <a:dk1>
        <a:srgbClr val="262626"/>
      </a:dk1>
      <a:lt1>
        <a:srgbClr val="FFFFFF"/>
      </a:lt1>
      <a:dk2>
        <a:srgbClr val="003C4D"/>
      </a:dk2>
      <a:lt2>
        <a:srgbClr val="D9E0E2"/>
      </a:lt2>
      <a:accent1>
        <a:srgbClr val="00A1E0"/>
      </a:accent1>
      <a:accent2>
        <a:srgbClr val="7C868D"/>
      </a:accent2>
      <a:accent3>
        <a:srgbClr val="008675"/>
      </a:accent3>
      <a:accent4>
        <a:srgbClr val="5C068C"/>
      </a:accent4>
      <a:accent5>
        <a:srgbClr val="E98300"/>
      </a:accent5>
      <a:accent6>
        <a:srgbClr val="F1C300"/>
      </a:accent6>
      <a:hlink>
        <a:srgbClr val="0075A4"/>
      </a:hlink>
      <a:folHlink>
        <a:srgbClr val="9430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140</Words>
  <Application>Microsoft Macintosh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Salesforce Sans</vt:lpstr>
      <vt:lpstr>Salesforce Google Slides Corporate Template - 2019</vt:lpstr>
      <vt:lpstr>Bickle Delivers Exceptional Service, Stellar Growth  with Veruna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Paladin Group drives 600% revenue growth with Veruna</dc:title>
  <cp:lastModifiedBy>Phil Neal</cp:lastModifiedBy>
  <cp:revision>10</cp:revision>
  <dcterms:modified xsi:type="dcterms:W3CDTF">2023-03-21T00:35:05Z</dcterms:modified>
</cp:coreProperties>
</file>